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7" r:id="rId9"/>
    <p:sldId id="268" r:id="rId10"/>
    <p:sldId id="269" r:id="rId11"/>
    <p:sldId id="270" r:id="rId12"/>
    <p:sldId id="271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33" autoAdjust="0"/>
    <p:restoredTop sz="94660"/>
  </p:normalViewPr>
  <p:slideViewPr>
    <p:cSldViewPr snapToGrid="0">
      <p:cViewPr>
        <p:scale>
          <a:sx n="80" d="100"/>
          <a:sy n="80" d="100"/>
        </p:scale>
        <p:origin x="252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8112B-94AE-4697-ABAA-C284EE22C829}" type="datetimeFigureOut">
              <a:rPr lang="nl-NL" smtClean="0"/>
              <a:t>28-6-2017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8F3C1-5F50-474D-BF18-B68047507BC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725551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che 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8112B-94AE-4697-ABAA-C284EE22C829}" type="datetimeFigureOut">
              <a:rPr lang="nl-NL" smtClean="0"/>
              <a:t>28-6-2017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8F3C1-5F50-474D-BF18-B68047507BC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292850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8112B-94AE-4697-ABAA-C284EE22C829}" type="datetimeFigureOut">
              <a:rPr lang="nl-NL" smtClean="0"/>
              <a:t>28-6-2017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8F3C1-5F50-474D-BF18-B68047507BC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525858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8112B-94AE-4697-ABAA-C284EE22C829}" type="datetimeFigureOut">
              <a:rPr lang="nl-NL" smtClean="0"/>
              <a:t>28-6-2017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8F3C1-5F50-474D-BF18-B68047507BC8}" type="slidenum">
              <a:rPr lang="nl-NL" smtClean="0"/>
              <a:t>‹nr.›</a:t>
            </a:fld>
            <a:endParaRPr lang="nl-NL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871124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8112B-94AE-4697-ABAA-C284EE22C829}" type="datetimeFigureOut">
              <a:rPr lang="nl-NL" smtClean="0"/>
              <a:t>28-6-2017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8F3C1-5F50-474D-BF18-B68047507BC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566995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8112B-94AE-4697-ABAA-C284EE22C829}" type="datetimeFigureOut">
              <a:rPr lang="nl-NL" smtClean="0"/>
              <a:t>28-6-2017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8F3C1-5F50-474D-BF18-B68047507BC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502911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Afbeelding-ko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8112B-94AE-4697-ABAA-C284EE22C829}" type="datetimeFigureOut">
              <a:rPr lang="nl-NL" smtClean="0"/>
              <a:t>28-6-2017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8F3C1-5F50-474D-BF18-B68047507BC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624719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8112B-94AE-4697-ABAA-C284EE22C829}" type="datetimeFigureOut">
              <a:rPr lang="nl-NL" smtClean="0"/>
              <a:t>28-6-2017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8F3C1-5F50-474D-BF18-B68047507BC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624121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8112B-94AE-4697-ABAA-C284EE22C829}" type="datetimeFigureOut">
              <a:rPr lang="nl-NL" smtClean="0"/>
              <a:t>28-6-2017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8F3C1-5F50-474D-BF18-B68047507BC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089623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8112B-94AE-4697-ABAA-C284EE22C829}" type="datetimeFigureOut">
              <a:rPr lang="nl-NL" smtClean="0"/>
              <a:t>28-6-2017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8F3C1-5F50-474D-BF18-B68047507BC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22236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8112B-94AE-4697-ABAA-C284EE22C829}" type="datetimeFigureOut">
              <a:rPr lang="nl-NL" smtClean="0"/>
              <a:t>28-6-2017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8F3C1-5F50-474D-BF18-B68047507BC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645337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8112B-94AE-4697-ABAA-C284EE22C829}" type="datetimeFigureOut">
              <a:rPr lang="nl-NL" smtClean="0"/>
              <a:t>28-6-2017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8F3C1-5F50-474D-BF18-B68047507BC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549206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8112B-94AE-4697-ABAA-C284EE22C829}" type="datetimeFigureOut">
              <a:rPr lang="nl-NL" smtClean="0"/>
              <a:t>28-6-2017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8F3C1-5F50-474D-BF18-B68047507BC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473696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8112B-94AE-4697-ABAA-C284EE22C829}" type="datetimeFigureOut">
              <a:rPr lang="nl-NL" smtClean="0"/>
              <a:t>28-6-2017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8F3C1-5F50-474D-BF18-B68047507BC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503431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8112B-94AE-4697-ABAA-C284EE22C829}" type="datetimeFigureOut">
              <a:rPr lang="nl-NL" smtClean="0"/>
              <a:t>28-6-2017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8F3C1-5F50-474D-BF18-B68047507BC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752789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8112B-94AE-4697-ABAA-C284EE22C829}" type="datetimeFigureOut">
              <a:rPr lang="nl-NL" smtClean="0"/>
              <a:t>28-6-2017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8F3C1-5F50-474D-BF18-B68047507BC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861537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8112B-94AE-4697-ABAA-C284EE22C829}" type="datetimeFigureOut">
              <a:rPr lang="nl-NL" smtClean="0"/>
              <a:t>28-6-2017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8F3C1-5F50-474D-BF18-B68047507BC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793644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6B78112B-94AE-4697-ABAA-C284EE22C829}" type="datetimeFigureOut">
              <a:rPr lang="nl-NL" smtClean="0"/>
              <a:t>28-6-2017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C938F3C1-5F50-474D-BF18-B68047507BC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227123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  <p:sldLayoutId id="2147483739" r:id="rId13"/>
    <p:sldLayoutId id="2147483740" r:id="rId14"/>
    <p:sldLayoutId id="2147483741" r:id="rId15"/>
    <p:sldLayoutId id="2147483742" r:id="rId16"/>
    <p:sldLayoutId id="2147483743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 err="1">
                <a:latin typeface="Arial" panose="020B0604020202020204" pitchFamily="34" charset="0"/>
                <a:cs typeface="Arial" panose="020B0604020202020204" pitchFamily="34" charset="0"/>
              </a:rPr>
              <a:t>Decentralized</a:t>
            </a:r>
            <a:r>
              <a:rPr lang="nl-NL" dirty="0">
                <a:latin typeface="Arial" panose="020B0604020202020204" pitchFamily="34" charset="0"/>
                <a:cs typeface="Arial" panose="020B0604020202020204" pitchFamily="34" charset="0"/>
              </a:rPr>
              <a:t> robot </a:t>
            </a:r>
            <a:r>
              <a:rPr lang="nl-NL" dirty="0" err="1">
                <a:latin typeface="Arial" panose="020B0604020202020204" pitchFamily="34" charset="0"/>
                <a:cs typeface="Arial" panose="020B0604020202020204" pitchFamily="34" charset="0"/>
              </a:rPr>
              <a:t>logistics</a:t>
            </a:r>
            <a:endParaRPr lang="nl-NL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>
                <a:latin typeface="Arial" panose="020B0604020202020204" pitchFamily="34" charset="0"/>
                <a:cs typeface="Arial" panose="020B0604020202020204" pitchFamily="34" charset="0"/>
              </a:rPr>
              <a:t>Minor </a:t>
            </a:r>
            <a:r>
              <a:rPr lang="nl-NL" dirty="0" err="1">
                <a:latin typeface="Arial" panose="020B0604020202020204" pitchFamily="34" charset="0"/>
                <a:cs typeface="Arial" panose="020B0604020202020204" pitchFamily="34" charset="0"/>
              </a:rPr>
              <a:t>adaptive</a:t>
            </a:r>
            <a:r>
              <a:rPr lang="nl-NL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nl-NL" dirty="0" err="1">
                <a:latin typeface="Arial" panose="020B0604020202020204" pitchFamily="34" charset="0"/>
                <a:cs typeface="Arial" panose="020B0604020202020204" pitchFamily="34" charset="0"/>
              </a:rPr>
              <a:t>robotics</a:t>
            </a:r>
            <a:endParaRPr lang="nl-NL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53846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Simulation</a:t>
            </a:r>
            <a:endParaRPr lang="nl-NL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nl-NL" sz="2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47341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sz="2000" b="1" dirty="0">
                <a:latin typeface="Arial" panose="020B0604020202020204" pitchFamily="34" charset="0"/>
                <a:cs typeface="Arial" panose="020B0604020202020204" pitchFamily="34" charset="0"/>
              </a:rPr>
              <a:t>Real </a:t>
            </a:r>
            <a:r>
              <a:rPr lang="nl-NL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world</a:t>
            </a:r>
            <a:endParaRPr lang="nl-NL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nl-NL" sz="2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91475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Conclusion</a:t>
            </a:r>
            <a:endParaRPr lang="nl-NL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nl-NL" sz="2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2688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Table</a:t>
            </a:r>
            <a:r>
              <a:rPr lang="nl-NL" sz="2000" b="1" dirty="0">
                <a:latin typeface="Arial" panose="020B0604020202020204" pitchFamily="34" charset="0"/>
                <a:cs typeface="Arial" panose="020B0604020202020204" pitchFamily="34" charset="0"/>
              </a:rPr>
              <a:t> of contents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913795" y="1226826"/>
            <a:ext cx="10353762" cy="5390542"/>
          </a:xfrm>
        </p:spPr>
        <p:txBody>
          <a:bodyPr>
            <a:normAutofit fontScale="92500" lnSpcReduction="10000"/>
          </a:bodyPr>
          <a:lstStyle/>
          <a:p>
            <a:r>
              <a:rPr lang="nl-NL" sz="2800" dirty="0">
                <a:latin typeface="Arial" panose="020B0604020202020204" pitchFamily="34" charset="0"/>
                <a:cs typeface="Arial" panose="020B0604020202020204" pitchFamily="34" charset="0"/>
              </a:rPr>
              <a:t>Goal</a:t>
            </a:r>
          </a:p>
          <a:p>
            <a:r>
              <a:rPr lang="nl-NL" sz="2800" dirty="0">
                <a:latin typeface="Arial" panose="020B0604020202020204" pitchFamily="34" charset="0"/>
                <a:cs typeface="Arial" panose="020B0604020202020204" pitchFamily="34" charset="0"/>
              </a:rPr>
              <a:t>Hardware</a:t>
            </a:r>
          </a:p>
          <a:p>
            <a:pPr lvl="1"/>
            <a:r>
              <a:rPr lang="nl-NL" sz="2600" dirty="0">
                <a:latin typeface="Arial" panose="020B0604020202020204" pitchFamily="34" charset="0"/>
                <a:cs typeface="Arial" panose="020B0604020202020204" pitchFamily="34" charset="0"/>
              </a:rPr>
              <a:t>Design 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process</a:t>
            </a:r>
          </a:p>
          <a:p>
            <a:pPr lvl="1"/>
            <a:r>
              <a:rPr lang="nl-NL" sz="2600" dirty="0">
                <a:latin typeface="Arial" panose="020B0604020202020204" pitchFamily="34" charset="0"/>
                <a:cs typeface="Arial" panose="020B0604020202020204" pitchFamily="34" charset="0"/>
              </a:rPr>
              <a:t>Prototyping</a:t>
            </a:r>
          </a:p>
          <a:p>
            <a:pPr lvl="1"/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Implementation</a:t>
            </a:r>
          </a:p>
          <a:p>
            <a:r>
              <a:rPr lang="nl-NL" sz="2800" dirty="0">
                <a:latin typeface="Arial" panose="020B0604020202020204" pitchFamily="34" charset="0"/>
                <a:cs typeface="Arial" panose="020B0604020202020204" pitchFamily="34" charset="0"/>
              </a:rPr>
              <a:t>Software</a:t>
            </a:r>
          </a:p>
          <a:p>
            <a:pPr lvl="1"/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Decision tree</a:t>
            </a:r>
          </a:p>
          <a:p>
            <a:pPr lvl="1"/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ROS</a:t>
            </a:r>
          </a:p>
          <a:p>
            <a:pPr lvl="1"/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Decision logic</a:t>
            </a:r>
          </a:p>
          <a:p>
            <a:pPr lvl="1"/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Simulation </a:t>
            </a:r>
          </a:p>
          <a:p>
            <a:pPr lvl="1"/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Real world</a:t>
            </a:r>
          </a:p>
          <a:p>
            <a:pPr marL="450000" lvl="1" indent="0">
              <a:buNone/>
            </a:pP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nl-NL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0413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sz="2000" b="1" dirty="0">
                <a:latin typeface="Arial" panose="020B0604020202020204" pitchFamily="34" charset="0"/>
                <a:cs typeface="Arial" panose="020B0604020202020204" pitchFamily="34" charset="0"/>
              </a:rPr>
              <a:t>Goal</a:t>
            </a:r>
            <a:r>
              <a:rPr lang="nl-NL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2600" dirty="0">
                <a:latin typeface="Arial" panose="020B0604020202020204" pitchFamily="34" charset="0"/>
                <a:cs typeface="Arial" panose="020B0604020202020204" pitchFamily="34" charset="0"/>
              </a:rPr>
              <a:t>Transport product</a:t>
            </a:r>
          </a:p>
          <a:p>
            <a:r>
              <a:rPr lang="nl-NL" sz="2600" dirty="0" err="1">
                <a:latin typeface="Arial" panose="020B0604020202020204" pitchFamily="34" charset="0"/>
                <a:cs typeface="Arial" panose="020B0604020202020204" pitchFamily="34" charset="0"/>
              </a:rPr>
              <a:t>Decentralized</a:t>
            </a:r>
            <a:r>
              <a:rPr lang="nl-NL" sz="2600" dirty="0">
                <a:latin typeface="Arial" panose="020B0604020202020204" pitchFamily="34" charset="0"/>
                <a:cs typeface="Arial" panose="020B0604020202020204" pitchFamily="34" charset="0"/>
              </a:rPr>
              <a:t> control</a:t>
            </a:r>
          </a:p>
          <a:p>
            <a:r>
              <a:rPr lang="nl-NL" sz="2600" dirty="0">
                <a:latin typeface="Arial" panose="020B0604020202020204" pitchFamily="34" charset="0"/>
                <a:cs typeface="Arial" panose="020B0604020202020204" pitchFamily="34" charset="0"/>
              </a:rPr>
              <a:t>Transfer </a:t>
            </a:r>
            <a:r>
              <a:rPr lang="nl-NL" sz="2600" dirty="0" err="1">
                <a:latin typeface="Arial" panose="020B0604020202020204" pitchFamily="34" charset="0"/>
                <a:cs typeface="Arial" panose="020B0604020202020204" pitchFamily="34" charset="0"/>
              </a:rPr>
              <a:t>between</a:t>
            </a:r>
            <a:r>
              <a:rPr lang="nl-NL" sz="2600" dirty="0">
                <a:latin typeface="Arial" panose="020B0604020202020204" pitchFamily="34" charset="0"/>
                <a:cs typeface="Arial" panose="020B0604020202020204" pitchFamily="34" charset="0"/>
              </a:rPr>
              <a:t> robots</a:t>
            </a:r>
          </a:p>
        </p:txBody>
      </p:sp>
    </p:spTree>
    <p:extLst>
      <p:ext uri="{BB962C8B-B14F-4D97-AF65-F5344CB8AC3E}">
        <p14:creationId xmlns:p14="http://schemas.microsoft.com/office/powerpoint/2010/main" val="1358989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sz="2000" b="1" dirty="0">
                <a:latin typeface="Arial" panose="020B0604020202020204" pitchFamily="34" charset="0"/>
                <a:cs typeface="Arial" panose="020B0604020202020204" pitchFamily="34" charset="0"/>
              </a:rPr>
              <a:t>Design </a:t>
            </a:r>
            <a:r>
              <a:rPr lang="nl-NL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process</a:t>
            </a:r>
            <a:endParaRPr lang="nl-NL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Tijdelijke aanduiding voor inhoud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5151" y="2115658"/>
            <a:ext cx="5852172" cy="3291847"/>
          </a:xfrm>
        </p:spPr>
      </p:pic>
      <p:pic>
        <p:nvPicPr>
          <p:cNvPr id="10" name="Afbeelding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0154" y="1875907"/>
            <a:ext cx="6201044" cy="4154367"/>
          </a:xfrm>
          <a:prstGeom prst="rect">
            <a:avLst/>
          </a:prstGeom>
        </p:spPr>
      </p:pic>
      <p:pic>
        <p:nvPicPr>
          <p:cNvPr id="12" name="Afbeelding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5248" y="1875907"/>
            <a:ext cx="6510855" cy="4089028"/>
          </a:xfrm>
          <a:prstGeom prst="rect">
            <a:avLst/>
          </a:prstGeom>
        </p:spPr>
      </p:pic>
      <p:pic>
        <p:nvPicPr>
          <p:cNvPr id="16" name="Afbeelding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84" y="888832"/>
            <a:ext cx="9906000" cy="5572125"/>
          </a:xfrm>
          <a:prstGeom prst="rect">
            <a:avLst/>
          </a:prstGeom>
        </p:spPr>
      </p:pic>
      <p:pic>
        <p:nvPicPr>
          <p:cNvPr id="18" name="Afbeelding 1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1099" y="1753299"/>
            <a:ext cx="8369170" cy="4707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988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sz="2000" b="1" dirty="0">
                <a:latin typeface="Arial" panose="020B0604020202020204" pitchFamily="34" charset="0"/>
                <a:cs typeface="Arial" panose="020B0604020202020204" pitchFamily="34" charset="0"/>
              </a:rPr>
              <a:t>Prototyping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9" name="Picture 2" descr="IMAG003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3027" y="1731963"/>
            <a:ext cx="7216421" cy="4059237"/>
          </a:xfrm>
          <a:prstGeom prst="rect">
            <a:avLst/>
          </a:prstGeom>
          <a:noFill/>
          <a:effectLst>
            <a:outerShdw blurRad="25400" dir="17880000">
              <a:srgbClr val="000000">
                <a:alpha val="46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9313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Implementation</a:t>
            </a:r>
            <a:r>
              <a:rPr lang="nl-NL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2600" dirty="0">
                <a:latin typeface="Arial" panose="020B0604020202020204" pitchFamily="34" charset="0"/>
                <a:cs typeface="Arial" panose="020B0604020202020204" pitchFamily="34" charset="0"/>
              </a:rPr>
              <a:t>1 </a:t>
            </a:r>
            <a:r>
              <a:rPr lang="nl-NL" sz="2600" dirty="0" err="1">
                <a:latin typeface="Arial" panose="020B0604020202020204" pitchFamily="34" charset="0"/>
                <a:cs typeface="Arial" panose="020B0604020202020204" pitchFamily="34" charset="0"/>
              </a:rPr>
              <a:t>functional</a:t>
            </a:r>
            <a:r>
              <a:rPr lang="nl-NL" sz="2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nl-NL" sz="2600" dirty="0" err="1">
                <a:latin typeface="Arial" panose="020B0604020202020204" pitchFamily="34" charset="0"/>
                <a:cs typeface="Arial" panose="020B0604020202020204" pitchFamily="34" charset="0"/>
              </a:rPr>
              <a:t>gripper</a:t>
            </a:r>
            <a:endParaRPr lang="nl-NL" sz="2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nl-NL" sz="2600" dirty="0" err="1">
                <a:latin typeface="Arial" panose="020B0604020202020204" pitchFamily="34" charset="0"/>
                <a:cs typeface="Arial" panose="020B0604020202020204" pitchFamily="34" charset="0"/>
              </a:rPr>
              <a:t>Rotating</a:t>
            </a:r>
            <a:r>
              <a:rPr lang="nl-NL" sz="2600" dirty="0">
                <a:latin typeface="Arial" panose="020B0604020202020204" pitchFamily="34" charset="0"/>
                <a:cs typeface="Arial" panose="020B0604020202020204" pitchFamily="34" charset="0"/>
              </a:rPr>
              <a:t> system in </a:t>
            </a:r>
            <a:r>
              <a:rPr lang="nl-NL" sz="2600" dirty="0" err="1">
                <a:latin typeface="Arial" panose="020B0604020202020204" pitchFamily="34" charset="0"/>
                <a:cs typeface="Arial" panose="020B0604020202020204" pitchFamily="34" charset="0"/>
              </a:rPr>
              <a:t>place</a:t>
            </a:r>
            <a:endParaRPr lang="nl-NL" sz="2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nl-NL" sz="2600" dirty="0" err="1">
                <a:latin typeface="Arial" panose="020B0604020202020204" pitchFamily="34" charset="0"/>
                <a:cs typeface="Arial" panose="020B0604020202020204" pitchFamily="34" charset="0"/>
              </a:rPr>
              <a:t>Wiring</a:t>
            </a:r>
            <a:r>
              <a:rPr lang="nl-NL" sz="2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nl-NL" sz="2600" dirty="0" err="1">
                <a:latin typeface="Arial" panose="020B0604020202020204" pitchFamily="34" charset="0"/>
                <a:cs typeface="Arial" panose="020B0604020202020204" pitchFamily="34" charset="0"/>
              </a:rPr>
              <a:t>not</a:t>
            </a:r>
            <a:r>
              <a:rPr lang="nl-NL" sz="2600" dirty="0">
                <a:latin typeface="Arial" panose="020B0604020202020204" pitchFamily="34" charset="0"/>
                <a:cs typeface="Arial" panose="020B0604020202020204" pitchFamily="34" charset="0"/>
              </a:rPr>
              <a:t> complete </a:t>
            </a:r>
            <a:r>
              <a:rPr lang="nl-NL" sz="2600" dirty="0" err="1">
                <a:latin typeface="Arial" panose="020B0604020202020204" pitchFamily="34" charset="0"/>
                <a:cs typeface="Arial" panose="020B0604020202020204" pitchFamily="34" charset="0"/>
              </a:rPr>
              <a:t>yet</a:t>
            </a:r>
            <a:endParaRPr lang="nl-NL" sz="2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nl-NL" sz="2600" dirty="0" err="1">
                <a:latin typeface="Arial" panose="020B0604020202020204" pitchFamily="34" charset="0"/>
                <a:cs typeface="Arial" panose="020B0604020202020204" pitchFamily="34" charset="0"/>
              </a:rPr>
              <a:t>Should</a:t>
            </a:r>
            <a:r>
              <a:rPr lang="nl-NL" sz="2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nl-NL" sz="2600" dirty="0" err="1">
                <a:latin typeface="Arial" panose="020B0604020202020204" pitchFamily="34" charset="0"/>
                <a:cs typeface="Arial" panose="020B0604020202020204" pitchFamily="34" charset="0"/>
              </a:rPr>
              <a:t>be</a:t>
            </a:r>
            <a:r>
              <a:rPr lang="nl-NL" sz="2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nl-NL" sz="2600" dirty="0" err="1">
                <a:latin typeface="Arial" panose="020B0604020202020204" pitchFamily="34" charset="0"/>
                <a:cs typeface="Arial" panose="020B0604020202020204" pitchFamily="34" charset="0"/>
              </a:rPr>
              <a:t>repeatable</a:t>
            </a:r>
            <a:endParaRPr lang="nl-NL" sz="2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3770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Decision</a:t>
            </a:r>
            <a:r>
              <a:rPr lang="nl-NL" sz="2000" b="1" dirty="0">
                <a:latin typeface="Arial" panose="020B0604020202020204" pitchFamily="34" charset="0"/>
                <a:cs typeface="Arial" panose="020B0604020202020204" pitchFamily="34" charset="0"/>
              </a:rPr>
              <a:t> tree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nl-NL" sz="2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9164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sz="2000" b="1" dirty="0">
                <a:latin typeface="Arial" panose="020B0604020202020204" pitchFamily="34" charset="0"/>
                <a:cs typeface="Arial" panose="020B0604020202020204" pitchFamily="34" charset="0"/>
              </a:rPr>
              <a:t>ROS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nl-NL" sz="2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60410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Decision</a:t>
            </a:r>
            <a:r>
              <a:rPr lang="nl-NL" sz="2000" b="1" dirty="0">
                <a:latin typeface="Arial" panose="020B0604020202020204" pitchFamily="34" charset="0"/>
                <a:cs typeface="Arial" panose="020B0604020202020204" pitchFamily="34" charset="0"/>
              </a:rPr>
              <a:t> logic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nl-NL" sz="2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853111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Leisteen">
  <a:themeElements>
    <a:clrScheme name="Leisteen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Leisteen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eistee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Leisteen</Template>
  <TotalTime>143</TotalTime>
  <Words>59</Words>
  <Application>Microsoft Office PowerPoint</Application>
  <PresentationFormat>Breedbeeld</PresentationFormat>
  <Paragraphs>31</Paragraphs>
  <Slides>12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12</vt:i4>
      </vt:variant>
    </vt:vector>
  </HeadingPairs>
  <TitlesOfParts>
    <vt:vector size="17" baseType="lpstr">
      <vt:lpstr>Arial</vt:lpstr>
      <vt:lpstr>Calisto MT</vt:lpstr>
      <vt:lpstr>Trebuchet MS</vt:lpstr>
      <vt:lpstr>Wingdings 2</vt:lpstr>
      <vt:lpstr>Leisteen</vt:lpstr>
      <vt:lpstr>Decentralized robot logistics</vt:lpstr>
      <vt:lpstr>Table of contents</vt:lpstr>
      <vt:lpstr>Goal </vt:lpstr>
      <vt:lpstr>Design process</vt:lpstr>
      <vt:lpstr>Prototyping</vt:lpstr>
      <vt:lpstr>Implementation </vt:lpstr>
      <vt:lpstr>Decision tree</vt:lpstr>
      <vt:lpstr>ROS</vt:lpstr>
      <vt:lpstr>Decision logic</vt:lpstr>
      <vt:lpstr>Simulation</vt:lpstr>
      <vt:lpstr>Real world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Decentralized robot logistics</dc:title>
  <dc:creator>Remco Aarts</dc:creator>
  <cp:lastModifiedBy>Remco Aarts</cp:lastModifiedBy>
  <cp:revision>13</cp:revision>
  <dcterms:created xsi:type="dcterms:W3CDTF">2017-06-28T10:50:25Z</dcterms:created>
  <dcterms:modified xsi:type="dcterms:W3CDTF">2017-06-28T13:13:25Z</dcterms:modified>
</cp:coreProperties>
</file>

<file path=docProps/thumbnail.jpeg>
</file>